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/Relationships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Monthly Risk &amp; Control Report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[Business Unit Name] – [Month, Year]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1. Executive Summary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This month’s summary highlights key changes in our risk exposure. Notable trends include changes in cyber risk posture, third-party performance, and the effectiveness of existing controls.</a:t>
            </a:r>
          </a:p>
          <a:p>
            <a:pPr/>
            <a:r>
              <a:t>Summary of major changes since last month.</a:t>
            </a:r>
          </a:p>
          <a:p>
            <a:pPr/>
            <a:r>
              <a:t>Any incidents, vendor issues, or audit observations.</a:t>
            </a:r>
          </a:p>
          <a:p>
            <a:pPr/>
            <a:r>
              <a:t>Management recommendations or next steps.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2. Metrics Dashboard (Quantitative Overview)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Sample metrics to include:</a:t>
            </a:r>
          </a:p>
          <a:p>
            <a:pPr/>
            <a:r>
              <a:t># of Critical Vulnerabilities (CVSS ≥ 9.0)</a:t>
            </a:r>
          </a:p>
          <a:p>
            <a:pPr/>
            <a:r>
              <a:t>Mean Time to Remediate (MTTR)</a:t>
            </a:r>
          </a:p>
          <a:p>
            <a:pPr/>
            <a:r>
              <a:t>Number of Reported Breaches</a:t>
            </a:r>
          </a:p>
          <a:p>
            <a:pPr/>
            <a:r>
              <a:t># of High-Risk Vendors</a:t>
            </a:r>
          </a:p>
          <a:p>
            <a:pPr/>
            <a:r>
              <a:t># of ISAE3402 Control Deviations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3. Commentary on Key Risks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Narrative insights based on data and trends:</a:t>
            </a:r>
          </a:p>
          <a:p>
            <a:pPr/>
            <a:r>
              <a:t>Vulnerability Management: Areas of concern or delay.</a:t>
            </a:r>
          </a:p>
          <a:p>
            <a:pPr/>
            <a:r>
              <a:t>Data Breaches: Root cause and corrective actions.</a:t>
            </a:r>
          </a:p>
          <a:p>
            <a:pPr/>
            <a:r>
              <a:t>Third-Party Exposure: Vendor score analysis.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4. Audit &amp; Control Environment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Summary of audit findings and control issues:</a:t>
            </a:r>
          </a:p>
          <a:p>
            <a:pPr/>
            <a:r>
              <a:t>Follow-up on ISAE3402 audit points.</a:t>
            </a:r>
          </a:p>
          <a:p>
            <a:pPr/>
            <a:r>
              <a:t>Implementation status of key controls.</a:t>
            </a:r>
          </a:p>
          <a:p>
            <a:pPr/>
            <a:r>
              <a:t>Areas needing attention.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5. Forward Look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Looking ahead:</a:t>
            </a:r>
          </a:p>
          <a:p>
            <a:pPr/>
            <a:r>
              <a:t>Upcoming vendor reviews, audits, or testing.</a:t>
            </a:r>
          </a:p>
          <a:p>
            <a:pPr/>
            <a:r>
              <a:t>Planned improvements or new initiatives.</a:t>
            </a:r>
          </a:p>
          <a:p>
            <a:pPr/>
            <a:r>
              <a:t>Expected changes to risk landscape.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